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4" r:id="rId2"/>
    <p:sldId id="304" r:id="rId3"/>
    <p:sldId id="416" r:id="rId4"/>
    <p:sldId id="322" r:id="rId5"/>
    <p:sldId id="355" r:id="rId6"/>
    <p:sldId id="415" r:id="rId7"/>
    <p:sldId id="406" r:id="rId8"/>
    <p:sldId id="412" r:id="rId9"/>
    <p:sldId id="359" r:id="rId10"/>
    <p:sldId id="399" r:id="rId11"/>
    <p:sldId id="401" r:id="rId12"/>
    <p:sldId id="273" r:id="rId13"/>
    <p:sldId id="413" r:id="rId14"/>
    <p:sldId id="391" r:id="rId15"/>
    <p:sldId id="414" r:id="rId16"/>
    <p:sldId id="402" r:id="rId17"/>
    <p:sldId id="403" r:id="rId18"/>
    <p:sldId id="357" r:id="rId19"/>
    <p:sldId id="345" r:id="rId20"/>
    <p:sldId id="407" r:id="rId21"/>
    <p:sldId id="384" r:id="rId22"/>
    <p:sldId id="405" r:id="rId23"/>
    <p:sldId id="346" r:id="rId24"/>
    <p:sldId id="382" r:id="rId25"/>
    <p:sldId id="34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2"/>
    <p:restoredTop sz="93682"/>
  </p:normalViewPr>
  <p:slideViewPr>
    <p:cSldViewPr snapToGrid="0" snapToObjects="1" showGuides="1">
      <p:cViewPr>
        <p:scale>
          <a:sx n="111" d="100"/>
          <a:sy n="111" d="100"/>
        </p:scale>
        <p:origin x="1656" y="10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안녕 친구들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우리는 졸작팀 편돌이에요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게임 타이틀은 노루막이에요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23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43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03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노루막이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평행 사변형[P] 20"/>
          <p:cNvSpPr/>
          <p:nvPr/>
        </p:nvSpPr>
        <p:spPr>
          <a:xfrm>
            <a:off x="1880555" y="5415338"/>
            <a:ext cx="8355645" cy="1085475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장르  </a:t>
            </a:r>
            <a:endParaRPr kumimoji="1" lang="ko-KR" altLang="en-US" dirty="0"/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1085475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기획</a:t>
            </a:r>
            <a:r>
              <a:rPr kumimoji="1" lang="ko-KR" altLang="en-US" sz="2800" dirty="0"/>
              <a:t> </a:t>
            </a:r>
            <a:r>
              <a:rPr kumimoji="1" lang="en-US" altLang="ko-KR" sz="2800" dirty="0" smtClean="0"/>
              <a:t>/</a:t>
            </a:r>
          </a:p>
          <a:p>
            <a:pPr algn="ctr"/>
            <a:r>
              <a:rPr kumimoji="1" lang="ko-KR" altLang="en-US" sz="2800" dirty="0" smtClean="0"/>
              <a:t>그래픽</a:t>
            </a:r>
            <a:endParaRPr kumimoji="1" lang="en-US" altLang="ko-KR" sz="2800" dirty="0" smtClean="0"/>
          </a:p>
        </p:txBody>
      </p:sp>
      <p:sp>
        <p:nvSpPr>
          <p:cNvPr id="22" name="평행 사변형[P] 21"/>
          <p:cNvSpPr/>
          <p:nvPr/>
        </p:nvSpPr>
        <p:spPr>
          <a:xfrm>
            <a:off x="7493620" y="1260258"/>
            <a:ext cx="3775015" cy="633103"/>
          </a:xfrm>
          <a:prstGeom prst="parallelogram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지도교수 서명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평행 사변형[P] 22"/>
          <p:cNvSpPr/>
          <p:nvPr/>
        </p:nvSpPr>
        <p:spPr>
          <a:xfrm>
            <a:off x="7073451" y="1906644"/>
            <a:ext cx="4033820" cy="1652528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45" grpId="0" animBg="1"/>
      <p:bldP spid="46" grpId="0" animBg="1"/>
      <p:bldP spid="20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 smtClean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 smtClean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 smtClean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0" grpId="0"/>
      <p:bldP spid="12" grpId="1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ko-KR" altLang="en-US" sz="3600" b="1" dirty="0">
                <a:solidFill>
                  <a:prstClr val="white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prstClr val="white"/>
              </a:solidFill>
            </a:endParaRPr>
          </a:p>
          <a:p>
            <a:pPr lvl="0" algn="ctr"/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Mesh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와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bone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FBX 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파일을 활용하여</a:t>
            </a:r>
          </a:p>
          <a:p>
            <a:pPr lvl="0" algn="ctr"/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움직일 때의 시간에 따른 보간을 하여 애니메이션 출력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게임의 연출을 위한 쉐이더 제작</a:t>
            </a:r>
            <a:endParaRPr kumimoji="1" lang="en-US" altLang="ko-KR" sz="36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툰 렌더링 등을 활용하여 만화적인 그래픽 연출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err="1">
                <a:solidFill>
                  <a:schemeClr val="bg1"/>
                </a:solidFill>
              </a:rPr>
              <a:t>DrectX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11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를 이용한 프레임워크 자체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1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MFC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를 이용한 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오브젝트와 네비매쉬</a:t>
            </a: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 트리거박스를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빠르고 원활하게 제작할 수 있는 툴 제작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0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DirectX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Library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Trello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b="1" dirty="0">
                <a:solidFill>
                  <a:schemeClr val="bg1"/>
                </a:solidFill>
              </a:rPr>
              <a:t> 연동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Github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3dsMax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2015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0" y="876596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495395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49208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03021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6834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10647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64460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18273" y="595015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72086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5899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79710" y="595015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38388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4995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726" y="4694405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 smtClean="0">
                <a:solidFill>
                  <a:srgbClr val="00B0F0"/>
                </a:solidFill>
              </a:rPr>
              <a:t>2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천명 이상이 동시에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플레이 할 수 있는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rgbClr val="00B0F0"/>
                </a:solidFill>
              </a:rPr>
              <a:t>Asio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서버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218018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992454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409246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845275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30582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몬스터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65996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4224999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4883873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패킷 데드레커닝 </a:t>
            </a:r>
            <a:r>
              <a:rPr kumimoji="1" lang="ko-KR" altLang="en-US" dirty="0">
                <a:solidFill>
                  <a:schemeClr val="bg1"/>
                </a:solidFill>
              </a:rPr>
              <a:t>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03021" y="2907251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클라이언트 동기화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088636" y="3566125"/>
            <a:ext cx="235066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충돌처리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smtClean="0">
                <a:solidFill>
                  <a:schemeClr val="bg1"/>
                </a:solidFill>
              </a:rPr>
              <a:t>클라이언트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허지훈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865668"/>
            <a:ext cx="228515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000" dirty="0" smtClean="0">
                <a:solidFill>
                  <a:schemeClr val="bg1"/>
                </a:solidFill>
              </a:rPr>
              <a:t> 임포트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56833" y="3482959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2027" y="4046122"/>
            <a:ext cx="57690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쉐이더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72085" y="4663413"/>
            <a:ext cx="313900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추가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72085" y="5246837"/>
            <a:ext cx="3139006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최적화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ko-KR" altLang="en-US" sz="4000" dirty="0">
                <a:solidFill>
                  <a:prstClr val="white"/>
                </a:solidFill>
              </a:rPr>
              <a:t>클라이언트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en-US" altLang="ko-KR" sz="32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3200" dirty="0" smtClean="0">
                <a:solidFill>
                  <a:prstClr val="white">
                    <a:lumMod val="50000"/>
                  </a:prstClr>
                </a:solidFill>
              </a:rPr>
              <a:t>홍승필</a:t>
            </a:r>
            <a:endParaRPr kumimoji="1" lang="ko-KR" altLang="en-US" sz="3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68579"/>
            <a:ext cx="429282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툴 작업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56834" y="3769381"/>
            <a:ext cx="13616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이동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418273" y="6020584"/>
            <a:ext cx="429282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3018980"/>
            <a:ext cx="390882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프레임워크 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제작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18449" y="4519782"/>
            <a:ext cx="408501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전투 및 스킬</a:t>
            </a:r>
            <a:r>
              <a:rPr kumimoji="1" lang="en-US" altLang="ko-KR" sz="2400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 아이템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403468" y="5270183"/>
            <a:ext cx="22871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기타 컨텐츠 작업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575" y="2320934"/>
            <a:ext cx="5391755" cy="3004740"/>
            <a:chOff x="1636574" y="1565574"/>
            <a:chExt cx="8918853" cy="4970336"/>
          </a:xfrm>
        </p:grpSpPr>
        <p:sp>
          <p:nvSpPr>
            <p:cNvPr id="3" name="자유형 2"/>
            <p:cNvSpPr/>
            <p:nvPr/>
          </p:nvSpPr>
          <p:spPr>
            <a:xfrm>
              <a:off x="1656239" y="2637112"/>
              <a:ext cx="4285413" cy="1137468"/>
            </a:xfrm>
            <a:custGeom>
              <a:avLst/>
              <a:gdLst>
                <a:gd name="connsiteX0" fmla="*/ 5647765 w 5647765"/>
                <a:gd name="connsiteY0" fmla="*/ 0 h 1499075"/>
                <a:gd name="connsiteX1" fmla="*/ 4141694 w 5647765"/>
                <a:gd name="connsiteY1" fmla="*/ 363071 h 1499075"/>
                <a:gd name="connsiteX2" fmla="*/ 2729753 w 5647765"/>
                <a:gd name="connsiteY2" fmla="*/ 1492623 h 1499075"/>
                <a:gd name="connsiteX3" fmla="*/ 1411941 w 5647765"/>
                <a:gd name="connsiteY3" fmla="*/ 833718 h 1499075"/>
                <a:gd name="connsiteX4" fmla="*/ 0 w 5647765"/>
                <a:gd name="connsiteY4" fmla="*/ 1035423 h 149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7765" h="1499075">
                  <a:moveTo>
                    <a:pt x="5647765" y="0"/>
                  </a:moveTo>
                  <a:cubicBezTo>
                    <a:pt x="5137897" y="57150"/>
                    <a:pt x="4628029" y="114301"/>
                    <a:pt x="4141694" y="363071"/>
                  </a:cubicBezTo>
                  <a:cubicBezTo>
                    <a:pt x="3655359" y="611841"/>
                    <a:pt x="3184712" y="1414182"/>
                    <a:pt x="2729753" y="1492623"/>
                  </a:cubicBezTo>
                  <a:cubicBezTo>
                    <a:pt x="2274794" y="1571064"/>
                    <a:pt x="1866900" y="909918"/>
                    <a:pt x="1411941" y="833718"/>
                  </a:cubicBezTo>
                  <a:cubicBezTo>
                    <a:pt x="956982" y="757518"/>
                    <a:pt x="478491" y="896470"/>
                    <a:pt x="0" y="103542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636574" y="1565574"/>
              <a:ext cx="8918853" cy="4970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5" name="타원 4"/>
            <p:cNvSpPr/>
            <p:nvPr/>
          </p:nvSpPr>
          <p:spPr>
            <a:xfrm>
              <a:off x="5695022" y="5060847"/>
              <a:ext cx="802859" cy="802859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0000">
                  <a:srgbClr val="FFC000"/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" name="타원 5"/>
            <p:cNvSpPr/>
            <p:nvPr/>
          </p:nvSpPr>
          <p:spPr>
            <a:xfrm>
              <a:off x="5912631" y="5278907"/>
              <a:ext cx="366738" cy="36673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2740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ultra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8048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4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8706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3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5692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2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6835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2144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5966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97880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804776" y="1698033"/>
              <a:ext cx="2261747" cy="706571"/>
              <a:chOff x="437805" y="349136"/>
              <a:chExt cx="3485805" cy="108896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37805" y="349136"/>
                <a:ext cx="892232" cy="1088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68586" y="349136"/>
                <a:ext cx="2455024" cy="324195"/>
              </a:xfrm>
              <a:prstGeom prst="rect">
                <a:avLst/>
              </a:prstGeom>
              <a:solidFill>
                <a:srgbClr val="FF0000">
                  <a:alpha val="45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867990" y="1113907"/>
                <a:ext cx="2055620" cy="324196"/>
              </a:xfrm>
              <a:prstGeom prst="rect">
                <a:avLst/>
              </a:prstGeom>
              <a:gradFill flip="none" rotWithShape="1">
                <a:gsLst>
                  <a:gs pos="75000">
                    <a:srgbClr val="FFC000"/>
                  </a:gs>
                  <a:gs pos="76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461355" y="1113906"/>
                <a:ext cx="324196" cy="32419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smtClean="0">
                    <a:solidFill>
                      <a:sysClr val="windowText" lastClr="000000"/>
                    </a:solidFill>
                  </a:rPr>
                  <a:t>2</a:t>
                </a:r>
                <a:endParaRPr kumimoji="1"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457127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720060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8623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217186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965749" y="769211"/>
                <a:ext cx="201386" cy="248815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61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14312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462875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211438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60001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08564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756209" y="4900082"/>
              <a:ext cx="2157507" cy="14911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신창섭 </a:t>
              </a:r>
              <a:r>
                <a:rPr kumimoji="1" lang="en-US" altLang="ko-KR" sz="5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너때문에 파티를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          망쳤으니 책임져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010009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Skill</a:t>
              </a:r>
            </a:p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1</a:t>
              </a:r>
              <a:endParaRPr kumimoji="1" lang="ko-KR" altLang="en-US" sz="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915273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78625" y="6076430"/>
              <a:ext cx="1806327" cy="2092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김형준 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,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알겠습니다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.</a:t>
              </a:r>
              <a:endParaRPr kumimoji="1" lang="ko-KR" altLang="en-US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56209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" dirty="0" smtClean="0">
                  <a:solidFill>
                    <a:sysClr val="windowText" lastClr="000000"/>
                  </a:solidFill>
                </a:rPr>
                <a:t>일반</a:t>
              </a:r>
              <a:endParaRPr kumimoji="1" lang="ko-KR" altLang="en-US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266010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시스템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직선 연결선[R] 41"/>
            <p:cNvCxnSpPr/>
            <p:nvPr/>
          </p:nvCxnSpPr>
          <p:spPr>
            <a:xfrm flipV="1">
              <a:off x="7221444" y="1565574"/>
              <a:ext cx="0" cy="16541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/>
            <p:cNvCxnSpPr/>
            <p:nvPr/>
          </p:nvCxnSpPr>
          <p:spPr>
            <a:xfrm flipH="1" flipV="1">
              <a:off x="7221444" y="3219724"/>
              <a:ext cx="3333983" cy="144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321" y="3319402"/>
              <a:ext cx="813361" cy="917396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 flipH="1" flipV="1">
              <a:off x="4448094" y="1944026"/>
              <a:ext cx="1514547" cy="694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/>
            <p:cNvCxnSpPr/>
            <p:nvPr/>
          </p:nvCxnSpPr>
          <p:spPr>
            <a:xfrm flipV="1">
              <a:off x="5962641" y="1565574"/>
              <a:ext cx="0" cy="10731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/>
            <p:cNvCxnSpPr/>
            <p:nvPr/>
          </p:nvCxnSpPr>
          <p:spPr>
            <a:xfrm flipV="1">
              <a:off x="5962641" y="1821029"/>
              <a:ext cx="1258803" cy="817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3057284" y="2971200"/>
              <a:ext cx="776221" cy="776221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5262">
              <a:off x="3390934" y="3354979"/>
              <a:ext cx="776221" cy="77622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86868">
              <a:off x="3222027" y="3744897"/>
              <a:ext cx="776221" cy="776221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2821836" y="3957719"/>
              <a:ext cx="776221" cy="776221"/>
            </a:xfrm>
            <a:prstGeom prst="rect">
              <a:avLst/>
            </a:prstGeom>
          </p:spPr>
        </p:pic>
        <p:sp>
          <p:nvSpPr>
            <p:cNvPr id="52" name="호 51"/>
            <p:cNvSpPr/>
            <p:nvPr/>
          </p:nvSpPr>
          <p:spPr>
            <a:xfrm rot="4829520">
              <a:off x="1786879" y="2941255"/>
              <a:ext cx="2130901" cy="1126952"/>
            </a:xfrm>
            <a:prstGeom prst="arc">
              <a:avLst/>
            </a:prstGeom>
            <a:solidFill>
              <a:srgbClr val="FFFF00">
                <a:alpha val="78000"/>
              </a:srgbClr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566320" y="2620918"/>
              <a:ext cx="626591" cy="643702"/>
              <a:chOff x="5198934" y="2363113"/>
              <a:chExt cx="1528437" cy="1570175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56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5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7" b="98519" l="1341" r="98902">
                          <a14:foregroundMark x1="36585" y1="60988" x2="54146" y2="78272"/>
                          <a14:foregroundMark x1="60610" y1="93580" x2="59634" y2="83333"/>
                          <a14:foregroundMark x1="59146" y1="95802" x2="62927" y2="95062"/>
                          <a14:foregroundMark x1="32195" y1="85309" x2="32195" y2="77407"/>
                          <a14:foregroundMark x1="4878" y1="89753" x2="23293" y2="82346"/>
                          <a14:foregroundMark x1="20976" y1="74815" x2="35122" y2="68395"/>
                          <a14:foregroundMark x1="21585" y1="61728" x2="26220" y2="65185"/>
                          <a14:foregroundMark x1="22195" y1="53704" x2="18902" y2="32099"/>
                          <a14:foregroundMark x1="37439" y1="56420" x2="33415" y2="561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54" y="2926169"/>
              <a:ext cx="1035291" cy="1022666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5479463" y="2415900"/>
              <a:ext cx="626591" cy="643702"/>
              <a:chOff x="5198934" y="2363113"/>
              <a:chExt cx="1528437" cy="1570175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61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2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624" y="4131021"/>
              <a:ext cx="1958139" cy="143017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917" y="1928625"/>
              <a:ext cx="2413807" cy="1993694"/>
            </a:xfrm>
            <a:prstGeom prst="rect">
              <a:avLst/>
            </a:prstGeom>
          </p:spPr>
        </p:pic>
        <p:sp>
          <p:nvSpPr>
            <p:cNvPr id="64" name="번개[L] 63"/>
            <p:cNvSpPr/>
            <p:nvPr/>
          </p:nvSpPr>
          <p:spPr>
            <a:xfrm rot="20700000">
              <a:off x="6916746" y="3173951"/>
              <a:ext cx="2000264" cy="1866368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726327" y="4170677"/>
              <a:ext cx="1010802" cy="40729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궁극기</a:t>
              </a:r>
              <a:r>
                <a:rPr lang="en-US" altLang="ko-KR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!</a:t>
              </a:r>
              <a:endParaRPr lang="en-US" altLang="ko-KR" sz="1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06652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417031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77539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514029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5479850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406652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>
                  <a:solidFill>
                    <a:sysClr val="windowText" lastClr="000000"/>
                  </a:solidFill>
                </a:rPr>
                <a:t>D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4417031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F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77539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Q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514029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W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479850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E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655803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90854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7266908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763180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797136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655803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690854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7266908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763180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4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797136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980313" y="2391197"/>
              <a:ext cx="1491126" cy="5174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무덤 훼손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마을의 무덤을 훼손시키고 있는 마물을 잡아라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(0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/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1)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4026423" y="4492321"/>
              <a:ext cx="776221" cy="776221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292" b="99096" l="1546" r="97423">
                          <a14:foregroundMark x1="64605" y1="17571" x2="65120" y2="25452"/>
                          <a14:foregroundMark x1="34536" y1="81525" x2="38832" y2="92636"/>
                          <a14:backgroundMark x1="28351" y1="88372" x2="31271" y2="91602"/>
                          <a14:backgroundMark x1="42612" y1="69121" x2="42268" y2="74806"/>
                          <a14:backgroundMark x1="66495" y1="85917" x2="66495" y2="94444"/>
                          <a14:backgroundMark x1="49313" y1="74806" x2="51718" y2="68734"/>
                          <a14:backgroundMark x1="44158" y1="86951" x2="44158" y2="8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67" y="2975152"/>
              <a:ext cx="902471" cy="1200192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03451">
              <a:off x="4431316" y="4336263"/>
              <a:ext cx="1865461" cy="414501"/>
            </a:xfrm>
            <a:prstGeom prst="rect">
              <a:avLst/>
            </a:prstGeom>
          </p:spPr>
        </p:pic>
      </p:grp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6096000" y="1550894"/>
            <a:ext cx="4837478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>
                <a:solidFill>
                  <a:srgbClr val="00B0F0"/>
                </a:solidFill>
              </a:rPr>
              <a:t>키보드 조작</a:t>
            </a:r>
            <a:r>
              <a:rPr kumimoji="1" lang="ko-KR" altLang="en-US" sz="2400" b="1" dirty="0" smtClean="0"/>
              <a:t> 기반 액션</a:t>
            </a:r>
            <a:r>
              <a:rPr kumimoji="1" lang="en-US" altLang="ko-KR" sz="2400" b="1" dirty="0" smtClean="0"/>
              <a:t> MMORPG</a:t>
            </a:r>
            <a:endParaRPr kumimoji="1" lang="ko-KR" altLang="en-US" b="1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6096000" y="2411688"/>
            <a:ext cx="51828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당신의 모든 행동은 </a:t>
            </a:r>
            <a:r>
              <a:rPr kumimoji="1" lang="ko-KR" altLang="en-US" sz="2400" b="1" dirty="0" smtClean="0">
                <a:solidFill>
                  <a:srgbClr val="00B0F0"/>
                </a:solidFill>
              </a:rPr>
              <a:t>의미</a:t>
            </a:r>
            <a:r>
              <a:rPr kumimoji="1" lang="ko-KR" altLang="en-US" sz="2400" b="1" dirty="0" smtClean="0"/>
              <a:t>가 있다</a:t>
            </a:r>
            <a:r>
              <a:rPr kumimoji="1" lang="en-US" altLang="ko-KR" sz="2400" b="1" dirty="0" smtClean="0"/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24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공격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방어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지원 행위를 통해 자원 획득</a:t>
            </a:r>
            <a:endParaRPr kumimoji="1"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획득한 자원을 통해 강력한 궁극기 사용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텍스트 상자 95"/>
          <p:cNvSpPr txBox="1"/>
          <p:nvPr/>
        </p:nvSpPr>
        <p:spPr>
          <a:xfrm>
            <a:off x="6096000" y="4633176"/>
            <a:ext cx="5455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쉴 틈 없는 공격을 통한 액션의 즐거움</a:t>
            </a:r>
            <a:endParaRPr kumimoji="1" lang="en-US" altLang="ko-KR" sz="2400" b="1" dirty="0" smtClean="0"/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발열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궁극기을 통해 </a:t>
            </a:r>
            <a:r>
              <a:rPr kumimoji="1" lang="ko-KR" altLang="en-US" b="1" dirty="0" smtClean="0">
                <a:solidFill>
                  <a:srgbClr val="00B0F0"/>
                </a:solidFill>
              </a:rPr>
              <a:t>공격의 즐거움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구현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1656239" y="2637112"/>
            <a:ext cx="4285413" cy="1137468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1636574" y="1565574"/>
            <a:ext cx="8918853" cy="49703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5" name="타원 4"/>
          <p:cNvSpPr/>
          <p:nvPr/>
        </p:nvSpPr>
        <p:spPr>
          <a:xfrm>
            <a:off x="5695022" y="5060847"/>
            <a:ext cx="802859" cy="80285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5912631" y="5278907"/>
            <a:ext cx="366738" cy="3667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740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ultra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048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4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18706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3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692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2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6835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2144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5966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97880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04776" y="1698033"/>
            <a:ext cx="2261747" cy="706571"/>
            <a:chOff x="437805" y="349136"/>
            <a:chExt cx="3485805" cy="1088967"/>
          </a:xfrm>
        </p:grpSpPr>
        <p:sp>
          <p:nvSpPr>
            <p:cNvPr id="17" name="직사각형 1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756209" y="4900082"/>
            <a:ext cx="2157507" cy="149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          망쳤으니 책임져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10009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1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15273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625" y="6076430"/>
            <a:ext cx="1806327" cy="2092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56209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6010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221444" y="1565574"/>
            <a:ext cx="0" cy="1654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221444" y="3219724"/>
            <a:ext cx="3333983" cy="1447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1" y="3319402"/>
            <a:ext cx="813361" cy="917396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4448094" y="1944026"/>
            <a:ext cx="1514547" cy="6947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62641" y="1565574"/>
            <a:ext cx="0" cy="10731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62641" y="1821029"/>
            <a:ext cx="1258803" cy="817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057284" y="2971200"/>
            <a:ext cx="776221" cy="7762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3390934" y="3354979"/>
            <a:ext cx="776221" cy="776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3222027" y="3744897"/>
            <a:ext cx="776221" cy="77622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821836" y="3957719"/>
            <a:ext cx="776221" cy="776221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1786879" y="2941255"/>
            <a:ext cx="2130901" cy="1126952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grpSp>
        <p:nvGrpSpPr>
          <p:cNvPr id="53" name="그룹 52"/>
          <p:cNvGrpSpPr/>
          <p:nvPr/>
        </p:nvGrpSpPr>
        <p:grpSpPr>
          <a:xfrm>
            <a:off x="2600969" y="2620918"/>
            <a:ext cx="591945" cy="643702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54" y="2926169"/>
            <a:ext cx="1035291" cy="102266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514112" y="2415900"/>
            <a:ext cx="591945" cy="643702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24" y="4131021"/>
            <a:ext cx="1958139" cy="143017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17" y="1928625"/>
            <a:ext cx="2413807" cy="1993694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6916746" y="3173951"/>
            <a:ext cx="2000264" cy="186636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5" name="직사각형 64"/>
          <p:cNvSpPr/>
          <p:nvPr/>
        </p:nvSpPr>
        <p:spPr>
          <a:xfrm>
            <a:off x="8755460" y="4170677"/>
            <a:ext cx="9525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1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06652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417031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77539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14029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79850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06652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17031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77539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14029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79850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55803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0854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266908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63180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97136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55803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90854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266908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63180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97136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80313" y="2391197"/>
            <a:ext cx="1491126" cy="5174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설명선 1[L] 87"/>
          <p:cNvSpPr/>
          <p:nvPr/>
        </p:nvSpPr>
        <p:spPr>
          <a:xfrm>
            <a:off x="7314672" y="5540205"/>
            <a:ext cx="3156766" cy="638468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4026423" y="4492321"/>
            <a:ext cx="776221" cy="776221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67" y="2975152"/>
            <a:ext cx="902471" cy="120019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4431316" y="4336263"/>
            <a:ext cx="1865461" cy="414501"/>
          </a:xfrm>
          <a:prstGeom prst="rect">
            <a:avLst/>
          </a:prstGeom>
        </p:spPr>
      </p:pic>
      <p:sp>
        <p:nvSpPr>
          <p:cNvPr id="93" name="설명선 1[L] 92"/>
          <p:cNvSpPr/>
          <p:nvPr/>
        </p:nvSpPr>
        <p:spPr>
          <a:xfrm>
            <a:off x="1849042" y="2652808"/>
            <a:ext cx="2973659" cy="520740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1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적의 공격을 방어하고 발열을 획득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설명선 1[L] 93"/>
          <p:cNvSpPr/>
          <p:nvPr/>
        </p:nvSpPr>
        <p:spPr>
          <a:xfrm>
            <a:off x="7324478" y="1718837"/>
            <a:ext cx="3132798" cy="573331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이하의 공격은 효과를 발휘하지 못함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목표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250233" y="2360706"/>
            <a:ext cx="769152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dirty="0" smtClean="0"/>
              <a:t>노루막이</a:t>
            </a:r>
            <a:endParaRPr kumimoji="1" lang="en-US" altLang="ko-KR" sz="8800" dirty="0" smtClean="0"/>
          </a:p>
          <a:p>
            <a:pPr algn="ctr"/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더는 갈 데 없는 산의 막다른 꼭대기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.</a:t>
            </a:r>
          </a:p>
          <a:p>
            <a:pPr algn="ctr"/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네이버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국어사전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482123" y="3103419"/>
            <a:ext cx="11227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/>
              <a:t>신비한 종족 노루막이가 되어</a:t>
            </a:r>
            <a:endParaRPr kumimoji="1" lang="en-US" altLang="ko-KR" sz="3600" dirty="0" smtClean="0"/>
          </a:p>
          <a:p>
            <a:pPr algn="ctr"/>
            <a:r>
              <a:rPr kumimoji="1" lang="ko-KR" altLang="en-US" sz="3600" dirty="0" smtClean="0"/>
              <a:t>위기에 빠진 행성 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미리내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를 구할 위대한 용사가 되자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64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궁극기 시스템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1792474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스킬공격을 하면 자원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(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)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획득 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666881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ysClr val="windowText" lastClr="000000"/>
                </a:solidFill>
              </a:rPr>
              <a:t>발열 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95517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소모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8118</TotalTime>
  <Words>865</Words>
  <Application>Microsoft Macintosh PowerPoint</Application>
  <PresentationFormat>와이드스크린</PresentationFormat>
  <Paragraphs>395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AppleGothic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1799</cp:revision>
  <cp:lastPrinted>2016-05-19T07:43:09Z</cp:lastPrinted>
  <dcterms:created xsi:type="dcterms:W3CDTF">2016-04-26T05:01:04Z</dcterms:created>
  <dcterms:modified xsi:type="dcterms:W3CDTF">2016-11-25T12:12:37Z</dcterms:modified>
</cp:coreProperties>
</file>